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18567-6A4F-4B00-8401-AAB530C0CCC1}" type="datetimeFigureOut">
              <a:rPr lang="en-US" smtClean="0"/>
              <a:pPr/>
              <a:t>5/22/2009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E0232-AED3-4C61-8C39-8B6C3F98F5E4}" type="slidenum">
              <a:rPr lang="en-SG" smtClean="0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Sesi</a:t>
            </a:r>
            <a:r>
              <a:rPr lang="en-US" dirty="0" smtClean="0"/>
              <a:t> </a:t>
            </a:r>
            <a:r>
              <a:rPr lang="en-US" dirty="0" err="1" smtClean="0"/>
              <a:t>Perkongsian</a:t>
            </a:r>
            <a:r>
              <a:rPr lang="en-US" dirty="0" smtClean="0"/>
              <a:t> MLSTC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Membina</a:t>
            </a:r>
            <a:r>
              <a:rPr lang="en-US" dirty="0" smtClean="0"/>
              <a:t> Wiki</a:t>
            </a:r>
            <a:br>
              <a:rPr lang="en-US" dirty="0" smtClean="0"/>
            </a:br>
            <a:r>
              <a:rPr lang="en-US" sz="2700" dirty="0" err="1" smtClean="0"/>
              <a:t>oleh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err="1" smtClean="0"/>
              <a:t>abdul</a:t>
            </a:r>
            <a:r>
              <a:rPr lang="en-US" sz="2700" dirty="0" smtClean="0"/>
              <a:t> </a:t>
            </a:r>
            <a:r>
              <a:rPr lang="en-US" sz="2700" dirty="0" err="1" smtClean="0"/>
              <a:t>malek</a:t>
            </a:r>
            <a:r>
              <a:rPr lang="en-US" sz="2700" dirty="0" smtClean="0"/>
              <a:t> bin </a:t>
            </a:r>
            <a:r>
              <a:rPr lang="en-US" sz="2700" dirty="0" err="1" smtClean="0"/>
              <a:t>ahmad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err="1" smtClean="0"/>
              <a:t>maktab</a:t>
            </a:r>
            <a:r>
              <a:rPr lang="en-US" sz="2700" dirty="0" smtClean="0"/>
              <a:t> </a:t>
            </a:r>
            <a:r>
              <a:rPr lang="en-US" sz="2700" dirty="0" err="1" smtClean="0"/>
              <a:t>rendah</a:t>
            </a:r>
            <a:r>
              <a:rPr lang="en-US" sz="2700" dirty="0" smtClean="0"/>
              <a:t> </a:t>
            </a:r>
            <a:r>
              <a:rPr lang="en-US" sz="2700" dirty="0" err="1" smtClean="0"/>
              <a:t>tampines</a:t>
            </a:r>
            <a:r>
              <a:rPr lang="en-US" dirty="0" smtClean="0"/>
              <a:t/>
            </a:r>
            <a:br>
              <a:rPr lang="en-US" dirty="0" smtClean="0"/>
            </a:b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4429132"/>
            <a:ext cx="6400800" cy="1752600"/>
          </a:xfrm>
        </p:spPr>
        <p:txBody>
          <a:bodyPr/>
          <a:lstStyle/>
          <a:p>
            <a:r>
              <a:rPr lang="en-US" dirty="0" err="1" smtClean="0"/>
              <a:t>Jumaat</a:t>
            </a:r>
            <a:r>
              <a:rPr lang="en-US" dirty="0" smtClean="0"/>
              <a:t> 22 Mei 2009</a:t>
            </a:r>
          </a:p>
          <a:p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Rendah</a:t>
            </a:r>
            <a:r>
              <a:rPr lang="en-US" dirty="0" smtClean="0"/>
              <a:t> Griffith</a:t>
            </a:r>
            <a:endParaRPr lang="en-SG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5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Abdul </a:t>
            </a:r>
            <a:r>
              <a:rPr lang="en-US" dirty="0" err="1" smtClean="0"/>
              <a:t>M</a:t>
            </a:r>
            <a:r>
              <a:rPr lang="en-US" dirty="0" err="1" smtClean="0"/>
              <a:t>alek</a:t>
            </a:r>
            <a:r>
              <a:rPr lang="en-US" dirty="0" smtClean="0"/>
              <a:t> bin Ahmad</a:t>
            </a:r>
          </a:p>
          <a:p>
            <a:r>
              <a:rPr lang="en-US" dirty="0" err="1" smtClean="0"/>
              <a:t>Maktab</a:t>
            </a:r>
            <a:r>
              <a:rPr lang="en-US" dirty="0" smtClean="0"/>
              <a:t> </a:t>
            </a:r>
            <a:r>
              <a:rPr lang="en-US" dirty="0" err="1" smtClean="0"/>
              <a:t>Rendah</a:t>
            </a:r>
            <a:r>
              <a:rPr lang="en-US" dirty="0" smtClean="0"/>
              <a:t> </a:t>
            </a:r>
            <a:r>
              <a:rPr lang="en-US" smtClean="0"/>
              <a:t>Tampines</a:t>
            </a:r>
            <a:endParaRPr lang="en-US" dirty="0" smtClean="0"/>
          </a:p>
          <a:p>
            <a:r>
              <a:rPr lang="en-US" dirty="0" smtClean="0"/>
              <a:t>abdul_malek_ahmad@moe.edu.sg </a:t>
            </a:r>
          </a:p>
          <a:p>
            <a:r>
              <a:rPr lang="en-US" dirty="0" smtClean="0"/>
              <a:t>cikgubesar@hotmail.com</a:t>
            </a:r>
            <a:endParaRPr lang="en-S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Wikispaces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Wiki </a:t>
            </a:r>
            <a:r>
              <a:rPr lang="en-SG" dirty="0" err="1"/>
              <a:t>ialah</a:t>
            </a:r>
            <a:r>
              <a:rPr lang="en-SG" dirty="0"/>
              <a:t> </a:t>
            </a:r>
            <a:r>
              <a:rPr lang="en-SG" dirty="0" err="1"/>
              <a:t>suatu</a:t>
            </a:r>
            <a:r>
              <a:rPr lang="en-SG" dirty="0"/>
              <a:t> </a:t>
            </a:r>
            <a:r>
              <a:rPr lang="en-SG" dirty="0" err="1"/>
              <a:t>ruang</a:t>
            </a:r>
            <a:r>
              <a:rPr lang="en-SG" dirty="0"/>
              <a:t> yang </a:t>
            </a:r>
            <a:r>
              <a:rPr lang="en-SG" dirty="0" err="1"/>
              <a:t>membolehkan</a:t>
            </a:r>
            <a:r>
              <a:rPr lang="en-SG" dirty="0"/>
              <a:t> </a:t>
            </a:r>
            <a:r>
              <a:rPr lang="en-SG" dirty="0" err="1"/>
              <a:t>kita</a:t>
            </a:r>
            <a:r>
              <a:rPr lang="en-SG" dirty="0"/>
              <a:t> </a:t>
            </a:r>
            <a:r>
              <a:rPr lang="en-SG" dirty="0" err="1"/>
              <a:t>membina</a:t>
            </a:r>
            <a:r>
              <a:rPr lang="en-SG" dirty="0"/>
              <a:t> </a:t>
            </a:r>
            <a:r>
              <a:rPr lang="en-SG" dirty="0" err="1"/>
              <a:t>dan</a:t>
            </a:r>
            <a:r>
              <a:rPr lang="en-SG" dirty="0"/>
              <a:t> </a:t>
            </a:r>
            <a:r>
              <a:rPr lang="en-SG" dirty="0" err="1"/>
              <a:t>menyunting</a:t>
            </a:r>
            <a:r>
              <a:rPr lang="en-SG" dirty="0"/>
              <a:t> </a:t>
            </a:r>
            <a:r>
              <a:rPr lang="en-SG" dirty="0" err="1" smtClean="0"/>
              <a:t>halaman</a:t>
            </a:r>
            <a:r>
              <a:rPr lang="en-SG" dirty="0" smtClean="0"/>
              <a:t> </a:t>
            </a:r>
            <a:r>
              <a:rPr lang="en-SG" dirty="0" err="1"/>
              <a:t>di</a:t>
            </a:r>
            <a:r>
              <a:rPr lang="en-SG" dirty="0"/>
              <a:t> internet </a:t>
            </a:r>
            <a:r>
              <a:rPr lang="en-SG" dirty="0" err="1"/>
              <a:t>dan</a:t>
            </a:r>
            <a:r>
              <a:rPr lang="en-SG" dirty="0"/>
              <a:t> </a:t>
            </a:r>
            <a:r>
              <a:rPr lang="en-SG" dirty="0" err="1"/>
              <a:t>mengundang</a:t>
            </a:r>
            <a:r>
              <a:rPr lang="en-SG" dirty="0"/>
              <a:t> </a:t>
            </a:r>
            <a:r>
              <a:rPr lang="en-SG" dirty="0" err="1"/>
              <a:t>khalayak</a:t>
            </a:r>
            <a:r>
              <a:rPr lang="en-SG" dirty="0"/>
              <a:t> </a:t>
            </a:r>
            <a:r>
              <a:rPr lang="en-SG" dirty="0" err="1"/>
              <a:t>untuk</a:t>
            </a:r>
            <a:r>
              <a:rPr lang="en-SG" dirty="0"/>
              <a:t> </a:t>
            </a:r>
            <a:r>
              <a:rPr lang="en-SG" dirty="0" err="1"/>
              <a:t>berusaha</a:t>
            </a:r>
            <a:r>
              <a:rPr lang="en-SG" dirty="0"/>
              <a:t> </a:t>
            </a:r>
            <a:r>
              <a:rPr lang="en-SG" dirty="0" err="1"/>
              <a:t>sama</a:t>
            </a:r>
            <a:r>
              <a:rPr lang="en-SG" dirty="0"/>
              <a:t>.  </a:t>
            </a:r>
            <a:endParaRPr lang="en-SG" dirty="0" smtClean="0"/>
          </a:p>
          <a:p>
            <a:r>
              <a:rPr lang="en-SG" dirty="0" smtClean="0"/>
              <a:t>Kita </a:t>
            </a:r>
            <a:r>
              <a:rPr lang="en-SG" dirty="0" err="1"/>
              <a:t>boleh</a:t>
            </a:r>
            <a:r>
              <a:rPr lang="en-SG" dirty="0"/>
              <a:t> </a:t>
            </a:r>
            <a:r>
              <a:rPr lang="en-SG" dirty="0" err="1"/>
              <a:t>membina</a:t>
            </a:r>
            <a:r>
              <a:rPr lang="en-SG" dirty="0"/>
              <a:t> </a:t>
            </a:r>
            <a:r>
              <a:rPr lang="en-SG" dirty="0" err="1"/>
              <a:t>atau</a:t>
            </a:r>
            <a:r>
              <a:rPr lang="en-SG" dirty="0"/>
              <a:t> </a:t>
            </a:r>
            <a:r>
              <a:rPr lang="en-SG" dirty="0" err="1"/>
              <a:t>menyertai</a:t>
            </a:r>
            <a:r>
              <a:rPr lang="en-SG" dirty="0"/>
              <a:t> </a:t>
            </a:r>
            <a:r>
              <a:rPr lang="en-SG" dirty="0" err="1"/>
              <a:t>seberapa</a:t>
            </a:r>
            <a:r>
              <a:rPr lang="en-SG" dirty="0"/>
              <a:t> </a:t>
            </a:r>
            <a:r>
              <a:rPr lang="en-SG" dirty="0" err="1"/>
              <a:t>banyak</a:t>
            </a:r>
            <a:r>
              <a:rPr lang="en-SG" dirty="0"/>
              <a:t> wiki </a:t>
            </a:r>
            <a:r>
              <a:rPr lang="en-SG" dirty="0" err="1"/>
              <a:t>di</a:t>
            </a:r>
            <a:r>
              <a:rPr lang="en-SG" dirty="0"/>
              <a:t> </a:t>
            </a:r>
            <a:r>
              <a:rPr lang="en-SG" dirty="0" err="1"/>
              <a:t>lelaman</a:t>
            </a:r>
            <a:r>
              <a:rPr lang="en-SG" dirty="0"/>
              <a:t> wikispaces.com.  </a:t>
            </a:r>
            <a:endParaRPr lang="en-SG" dirty="0" smtClean="0"/>
          </a:p>
          <a:p>
            <a:r>
              <a:rPr lang="en-SG" dirty="0" err="1" smtClean="0"/>
              <a:t>Setiap</a:t>
            </a:r>
            <a:r>
              <a:rPr lang="en-SG" dirty="0" smtClean="0"/>
              <a:t> </a:t>
            </a:r>
            <a:r>
              <a:rPr lang="en-SG" dirty="0"/>
              <a:t>wiki </a:t>
            </a:r>
            <a:r>
              <a:rPr lang="en-SG" dirty="0" err="1"/>
              <a:t>boleh</a:t>
            </a:r>
            <a:r>
              <a:rPr lang="en-SG" dirty="0"/>
              <a:t> </a:t>
            </a:r>
            <a:r>
              <a:rPr lang="en-SG" dirty="0" err="1"/>
              <a:t>mengandungi</a:t>
            </a:r>
            <a:r>
              <a:rPr lang="en-SG" dirty="0"/>
              <a:t> </a:t>
            </a:r>
            <a:r>
              <a:rPr lang="en-SG" dirty="0" err="1"/>
              <a:t>halaman</a:t>
            </a:r>
            <a:r>
              <a:rPr lang="en-SG" dirty="0"/>
              <a:t> </a:t>
            </a:r>
            <a:r>
              <a:rPr lang="en-SG" dirty="0" err="1"/>
              <a:t>dan</a:t>
            </a:r>
            <a:r>
              <a:rPr lang="en-SG" dirty="0"/>
              <a:t> fail yang </a:t>
            </a:r>
            <a:r>
              <a:rPr lang="en-SG" dirty="0" err="1"/>
              <a:t>tidak</a:t>
            </a:r>
            <a:r>
              <a:rPr lang="en-SG" dirty="0"/>
              <a:t> </a:t>
            </a:r>
            <a:r>
              <a:rPr lang="en-SG" dirty="0" err="1"/>
              <a:t>terhad</a:t>
            </a:r>
            <a:r>
              <a:rPr lang="en-SG" dirty="0"/>
              <a:t>.</a:t>
            </a:r>
          </a:p>
          <a:p>
            <a:endParaRPr lang="en-S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dirty="0" err="1"/>
              <a:t>Lelaman</a:t>
            </a:r>
            <a:r>
              <a:rPr lang="en-SG" dirty="0"/>
              <a:t> </a:t>
            </a:r>
            <a:r>
              <a:rPr lang="en-SG" dirty="0" smtClean="0"/>
              <a:t>Internet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 err="1"/>
              <a:t>Boleh</a:t>
            </a:r>
            <a:r>
              <a:rPr lang="en-SG" dirty="0"/>
              <a:t> </a:t>
            </a:r>
            <a:r>
              <a:rPr lang="en-SG" dirty="0" err="1"/>
              <a:t>ditonton</a:t>
            </a:r>
            <a:r>
              <a:rPr lang="en-SG" dirty="0"/>
              <a:t> </a:t>
            </a:r>
            <a:r>
              <a:rPr lang="en-SG" dirty="0" err="1"/>
              <a:t>sahaja</a:t>
            </a:r>
            <a:endParaRPr lang="en-SG" dirty="0"/>
          </a:p>
          <a:p>
            <a:r>
              <a:rPr lang="en-SG" dirty="0" err="1"/>
              <a:t>Memerlukan</a:t>
            </a:r>
            <a:r>
              <a:rPr lang="en-SG" dirty="0"/>
              <a:t> </a:t>
            </a:r>
            <a:r>
              <a:rPr lang="en-SG" dirty="0" err="1"/>
              <a:t>alat</a:t>
            </a:r>
            <a:r>
              <a:rPr lang="en-SG" dirty="0"/>
              <a:t> </a:t>
            </a:r>
            <a:r>
              <a:rPr lang="en-SG" dirty="0" err="1"/>
              <a:t>penyuntingan</a:t>
            </a:r>
            <a:endParaRPr lang="en-SG" dirty="0"/>
          </a:p>
          <a:p>
            <a:r>
              <a:rPr lang="en-SG" dirty="0" err="1"/>
              <a:t>Ruang</a:t>
            </a:r>
            <a:r>
              <a:rPr lang="en-SG" dirty="0"/>
              <a:t> </a:t>
            </a:r>
            <a:r>
              <a:rPr lang="en-SG" dirty="0" err="1"/>
              <a:t>lelaman</a:t>
            </a:r>
            <a:r>
              <a:rPr lang="en-SG" dirty="0"/>
              <a:t>/fail yang </a:t>
            </a:r>
            <a:r>
              <a:rPr lang="en-SG" dirty="0" err="1"/>
              <a:t>terhad</a:t>
            </a:r>
            <a:endParaRPr lang="en-SG" dirty="0"/>
          </a:p>
          <a:p>
            <a:r>
              <a:rPr lang="en-SG" dirty="0" err="1"/>
              <a:t>T</a:t>
            </a:r>
            <a:r>
              <a:rPr lang="en-SG" dirty="0" err="1" smtClean="0"/>
              <a:t>iada</a:t>
            </a:r>
            <a:r>
              <a:rPr lang="en-SG" dirty="0" smtClean="0"/>
              <a:t> </a:t>
            </a:r>
            <a:r>
              <a:rPr lang="en-SG" dirty="0" err="1"/>
              <a:t>ruang</a:t>
            </a:r>
            <a:r>
              <a:rPr lang="en-SG" dirty="0"/>
              <a:t> </a:t>
            </a:r>
            <a:r>
              <a:rPr lang="en-SG" dirty="0" err="1" smtClean="0"/>
              <a:t>perbincangan</a:t>
            </a:r>
            <a:endParaRPr lang="en-SG" dirty="0" smtClean="0"/>
          </a:p>
          <a:p>
            <a:endParaRPr lang="en-SG" dirty="0"/>
          </a:p>
          <a:p>
            <a:endParaRPr lang="en-S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 err="1"/>
              <a:t>Wikispaces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 err="1"/>
              <a:t>Boleh</a:t>
            </a:r>
            <a:r>
              <a:rPr lang="en-SG" dirty="0"/>
              <a:t> </a:t>
            </a:r>
            <a:r>
              <a:rPr lang="en-SG" dirty="0" err="1"/>
              <a:t>ditonton</a:t>
            </a:r>
            <a:r>
              <a:rPr lang="en-SG" dirty="0"/>
              <a:t> </a:t>
            </a:r>
            <a:r>
              <a:rPr lang="en-SG" dirty="0" err="1"/>
              <a:t>dan</a:t>
            </a:r>
            <a:r>
              <a:rPr lang="en-SG" dirty="0"/>
              <a:t> </a:t>
            </a:r>
            <a:r>
              <a:rPr lang="en-SG" dirty="0" err="1" smtClean="0"/>
              <a:t>disunting</a:t>
            </a:r>
            <a:endParaRPr lang="en-SG" dirty="0" smtClean="0"/>
          </a:p>
          <a:p>
            <a:r>
              <a:rPr lang="en-SG" dirty="0" err="1"/>
              <a:t>Boleh</a:t>
            </a:r>
            <a:r>
              <a:rPr lang="en-SG" dirty="0"/>
              <a:t> </a:t>
            </a:r>
            <a:r>
              <a:rPr lang="en-SG" dirty="0" err="1"/>
              <a:t>disunting</a:t>
            </a:r>
            <a:r>
              <a:rPr lang="en-SG" dirty="0"/>
              <a:t> </a:t>
            </a:r>
            <a:r>
              <a:rPr lang="en-SG" dirty="0" err="1"/>
              <a:t>melalui</a:t>
            </a:r>
            <a:r>
              <a:rPr lang="en-SG" dirty="0"/>
              <a:t> </a:t>
            </a:r>
            <a:r>
              <a:rPr lang="en-SG" dirty="0" err="1" smtClean="0"/>
              <a:t>penjelajah</a:t>
            </a:r>
            <a:endParaRPr lang="en-SG" dirty="0" smtClean="0"/>
          </a:p>
          <a:p>
            <a:r>
              <a:rPr lang="en-SG" dirty="0" err="1" smtClean="0"/>
              <a:t>Tidak</a:t>
            </a:r>
            <a:r>
              <a:rPr lang="en-SG" dirty="0" smtClean="0"/>
              <a:t> </a:t>
            </a:r>
            <a:r>
              <a:rPr lang="en-SG" dirty="0" err="1" smtClean="0"/>
              <a:t>memerlukan</a:t>
            </a:r>
            <a:r>
              <a:rPr lang="en-SG" dirty="0" smtClean="0"/>
              <a:t> </a:t>
            </a:r>
            <a:r>
              <a:rPr lang="en-SG" dirty="0" err="1" smtClean="0"/>
              <a:t>ilmu</a:t>
            </a:r>
            <a:r>
              <a:rPr lang="en-SG" dirty="0" smtClean="0"/>
              <a:t> HTML</a:t>
            </a:r>
          </a:p>
          <a:p>
            <a:r>
              <a:rPr lang="en-SG" dirty="0" err="1" smtClean="0"/>
              <a:t>Ruang</a:t>
            </a:r>
            <a:r>
              <a:rPr lang="en-SG" dirty="0" smtClean="0"/>
              <a:t> </a:t>
            </a:r>
            <a:r>
              <a:rPr lang="en-SG" dirty="0" err="1" smtClean="0"/>
              <a:t>perbincangan</a:t>
            </a:r>
            <a:r>
              <a:rPr lang="en-SG" dirty="0" smtClean="0"/>
              <a:t> </a:t>
            </a:r>
            <a:r>
              <a:rPr lang="en-SG" dirty="0" err="1" smtClean="0"/>
              <a:t>disediakan</a:t>
            </a:r>
            <a:endParaRPr lang="en-SG" dirty="0" smtClean="0"/>
          </a:p>
          <a:p>
            <a:r>
              <a:rPr lang="en-SG" dirty="0" err="1" smtClean="0"/>
              <a:t>Ruang</a:t>
            </a:r>
            <a:r>
              <a:rPr lang="en-SG" dirty="0" smtClean="0"/>
              <a:t> </a:t>
            </a:r>
            <a:r>
              <a:rPr lang="en-SG" dirty="0" err="1"/>
              <a:t>tidak</a:t>
            </a:r>
            <a:r>
              <a:rPr lang="en-SG" dirty="0"/>
              <a:t> </a:t>
            </a:r>
            <a:r>
              <a:rPr lang="en-SG" dirty="0" err="1" smtClean="0"/>
              <a:t>terhad</a:t>
            </a:r>
            <a:endParaRPr lang="en-SG" dirty="0" smtClean="0"/>
          </a:p>
          <a:p>
            <a:r>
              <a:rPr lang="en-SG" dirty="0" err="1" smtClean="0"/>
              <a:t>Percuma</a:t>
            </a:r>
            <a:endParaRPr lang="en-SG" dirty="0" smtClean="0"/>
          </a:p>
          <a:p>
            <a:endParaRPr lang="en-S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Wikispaces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Mengisi</a:t>
            </a:r>
            <a:r>
              <a:rPr lang="en-US" dirty="0" smtClean="0"/>
              <a:t> </a:t>
            </a:r>
            <a:r>
              <a:rPr lang="en-US" dirty="0" err="1" smtClean="0"/>
              <a:t>Maklumat</a:t>
            </a:r>
            <a:endParaRPr lang="en-US" dirty="0" smtClean="0"/>
          </a:p>
          <a:p>
            <a:r>
              <a:rPr lang="en-US" dirty="0" err="1" smtClean="0"/>
              <a:t>Penyerantaan</a:t>
            </a:r>
            <a:endParaRPr lang="en-US" dirty="0" smtClean="0"/>
          </a:p>
          <a:p>
            <a:r>
              <a:rPr lang="en-US" dirty="0" err="1" smtClean="0"/>
              <a:t>Kegemaran</a:t>
            </a:r>
            <a:endParaRPr lang="en-US" dirty="0" smtClean="0"/>
          </a:p>
          <a:p>
            <a:r>
              <a:rPr lang="en-US" dirty="0" smtClean="0"/>
              <a:t>Kumpulan </a:t>
            </a:r>
            <a:r>
              <a:rPr lang="en-US" dirty="0" err="1" smtClean="0"/>
              <a:t>Khusus</a:t>
            </a:r>
            <a:endParaRPr lang="en-US" dirty="0" smtClean="0"/>
          </a:p>
          <a:p>
            <a:r>
              <a:rPr lang="en-US" dirty="0" err="1" smtClean="0"/>
              <a:t>Perbincangan</a:t>
            </a:r>
            <a:endParaRPr lang="en-US" dirty="0" smtClean="0"/>
          </a:p>
          <a:p>
            <a:r>
              <a:rPr lang="en-US" dirty="0" err="1" smtClean="0"/>
              <a:t>Pengarkiban</a:t>
            </a:r>
            <a:endParaRPr lang="en-US" dirty="0" smtClean="0"/>
          </a:p>
          <a:p>
            <a:r>
              <a:rPr lang="en-US" dirty="0" err="1" smtClean="0"/>
              <a:t>Pengajaran</a:t>
            </a:r>
            <a:r>
              <a:rPr lang="en-US" dirty="0" smtClean="0"/>
              <a:t> &amp; </a:t>
            </a:r>
            <a:r>
              <a:rPr lang="en-US" dirty="0" err="1" smtClean="0"/>
              <a:t>Pembelajaran</a:t>
            </a:r>
            <a:endParaRPr lang="en-S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Wiki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Mltip2008.wikispaces.com</a:t>
            </a:r>
          </a:p>
          <a:p>
            <a:r>
              <a:rPr lang="en-US" dirty="0" smtClean="0"/>
              <a:t>Perkhemahanpantun2009.wikispaces.com</a:t>
            </a:r>
          </a:p>
          <a:p>
            <a:r>
              <a:rPr lang="en-US" dirty="0" smtClean="0"/>
              <a:t>Mleptpjc.wikispaces.com</a:t>
            </a:r>
          </a:p>
          <a:p>
            <a:r>
              <a:rPr lang="en-US" dirty="0" smtClean="0"/>
              <a:t>Sedasawarsamlep.wikispaces.com</a:t>
            </a:r>
          </a:p>
          <a:p>
            <a:r>
              <a:rPr lang="en-US" dirty="0" smtClean="0"/>
              <a:t>Cikgumalek-tpjc.wikispaces.com</a:t>
            </a:r>
          </a:p>
          <a:p>
            <a:r>
              <a:rPr lang="en-US" dirty="0" smtClean="0"/>
              <a:t>Mlstc.wikispaces.com</a:t>
            </a:r>
          </a:p>
          <a:p>
            <a:endParaRPr lang="en-S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121</Words>
  <Application>Microsoft Office PowerPoint</Application>
  <PresentationFormat>On-screen Show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Sesi Perkongsian MLSTC  Membina Wiki oleh abdul malek bin ahmad maktab rendah tampines </vt:lpstr>
      <vt:lpstr>Slide 2</vt:lpstr>
      <vt:lpstr>Wikispaces</vt:lpstr>
      <vt:lpstr>Lelaman Internet</vt:lpstr>
      <vt:lpstr>Wikispaces</vt:lpstr>
      <vt:lpstr>Penggunaan Wikispaces</vt:lpstr>
      <vt:lpstr>Contoh Wiki</vt:lpstr>
      <vt:lpstr>Slide 8</vt:lpstr>
      <vt:lpstr>Slide 9</vt:lpstr>
      <vt:lpstr>Slide 10</vt:lpstr>
      <vt:lpstr>Slide 11</vt:lpstr>
      <vt:lpstr>Slide 12</vt:lpstr>
      <vt:lpstr>Slide 13</vt:lpstr>
      <vt:lpstr>Terima kasih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Sesi Perkongsian MLSTC  Membina Wiki</dc:title>
  <dc:creator>cikgubesar</dc:creator>
  <cp:lastModifiedBy>cikgubesar</cp:lastModifiedBy>
  <cp:revision>10</cp:revision>
  <dcterms:created xsi:type="dcterms:W3CDTF">2009-05-22T06:33:43Z</dcterms:created>
  <dcterms:modified xsi:type="dcterms:W3CDTF">2009-05-22T08:17:58Z</dcterms:modified>
</cp:coreProperties>
</file>